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42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31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78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07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74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19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4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52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05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3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5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8E2B-F8E4-4878-BA12-A5C415605825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029F-031B-4905-A815-92A1D66E0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3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4016"/>
            <a:ext cx="3210879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752" y="144016"/>
            <a:ext cx="3208640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6558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Elke Schütz</dc:creator>
  <cp:lastModifiedBy>Elke Schütz</cp:lastModifiedBy>
  <cp:revision>2</cp:revision>
  <dcterms:created xsi:type="dcterms:W3CDTF">2022-10-18T09:18:11Z</dcterms:created>
  <dcterms:modified xsi:type="dcterms:W3CDTF">2023-09-29T08:14:23Z</dcterms:modified>
</cp:coreProperties>
</file>