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18E2B-F8E4-4878-BA12-A5C415605825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8029F-031B-4905-A815-92A1D66E06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9426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18E2B-F8E4-4878-BA12-A5C415605825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8029F-031B-4905-A815-92A1D66E06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9310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18E2B-F8E4-4878-BA12-A5C415605825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8029F-031B-4905-A815-92A1D66E06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788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18E2B-F8E4-4878-BA12-A5C415605825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8029F-031B-4905-A815-92A1D66E06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9075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18E2B-F8E4-4878-BA12-A5C415605825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8029F-031B-4905-A815-92A1D66E06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6745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18E2B-F8E4-4878-BA12-A5C415605825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8029F-031B-4905-A815-92A1D66E06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019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18E2B-F8E4-4878-BA12-A5C415605825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8029F-031B-4905-A815-92A1D66E06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743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18E2B-F8E4-4878-BA12-A5C415605825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8029F-031B-4905-A815-92A1D66E06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1527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18E2B-F8E4-4878-BA12-A5C415605825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8029F-031B-4905-A815-92A1D66E06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5054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18E2B-F8E4-4878-BA12-A5C415605825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8029F-031B-4905-A815-92A1D66E06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6340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18E2B-F8E4-4878-BA12-A5C415605825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8029F-031B-4905-A815-92A1D66E06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8253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18E2B-F8E4-4878-BA12-A5C415605825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8029F-031B-4905-A815-92A1D66E06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4338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4016"/>
            <a:ext cx="3210879" cy="6597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1752" y="144016"/>
            <a:ext cx="3208640" cy="6525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665588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Elke Schütz</dc:creator>
  <cp:lastModifiedBy>Elke Schütz</cp:lastModifiedBy>
  <cp:revision>2</cp:revision>
  <dcterms:created xsi:type="dcterms:W3CDTF">2022-10-18T09:18:11Z</dcterms:created>
  <dcterms:modified xsi:type="dcterms:W3CDTF">2023-09-29T08:14:23Z</dcterms:modified>
</cp:coreProperties>
</file>